
<file path=[Content_Types].xml><?xml version="1.0" encoding="utf-8"?>
<Types xmlns="http://schemas.openxmlformats.org/package/2006/content-types"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1C09-5A3D-4DB8-8789-0FA19CC47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2D967-6199-419F-A170-60E32EC7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ED2AE-AAED-4CED-BCAC-2581EB868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1BC73-3C7C-4C0E-B51C-AF1F96314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174A7-C1B8-44A2-9ACF-09DB9E45F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47A6A-DFF8-4259-9E4D-2FC9F4340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EC1629-2C7F-444C-8ADB-E1207DC53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31AB-41A5-4EFF-ACE4-0F32A47D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619AF-5B79-49AB-A078-68E5695A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5E2DA-120C-418E-BD38-61B038D8B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992D56-EE51-477D-8748-E435E4888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AE0F4-DA5A-4F86-A6E1-09FE9031C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9EB00-0CF3-472F-8BE9-F1ED2AC12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B323E-54C5-4BEA-A9D2-D7D78ACB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31AA3-AE6B-4CDB-9298-F37830B4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7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C8E5-D950-4D71-ADFC-660F13924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3B01D-59D3-4FD0-9BE5-D1253D43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FB57D-F4BE-4217-81EE-D280162A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B03E2-76C5-410D-8A81-438E1E300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F7224-F475-4CA2-B691-54D58E81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2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03EB-A83D-4369-9D75-5333138D6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3F56A-F7DB-437D-B4E2-19194FCD7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D849F-9C7E-4E3A-A98E-CD1738FF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BEF5E-33DF-4DA8-AF91-D567F599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BB5B5-4066-4C33-923F-5AAEE135F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7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A673D-8CE4-4006-A19C-79F677586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DA5BC-C0B2-4FD7-B08E-B91ACEB29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6A6182-6BE0-4368-905E-4E89F7E8A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F4320-77A9-4F68-97C8-D7B00A2A1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896134-ABD7-41DC-A827-6F4025BF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0EBBF-F64A-4A06-9165-A3A23C95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2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B3BD-467E-4888-8DEF-AC1C433CD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F4646-B9F8-41FB-9BD1-FB5792348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1EA03-8E5A-4C1E-B3D6-B067BFA34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7EEBF2-5036-4EDF-BD6F-27D9F197A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A2F6C2-6742-44CC-A181-29787F51A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6ABC4D-7657-433D-848F-A447741B9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CC0BA6-6972-4868-B6D9-6E52AB02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DA0735-790E-410A-BD19-8C4AEE60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9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B391-7605-47BF-B7E8-0D2B8D8C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29C87-5847-47E9-8583-73258176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B9B55F-5B47-4D89-976E-BDDA3AED9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A72CA-EAC1-4875-AC7F-9BAD98326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1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9B0FFA-2EAD-42B5-81E8-085384156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BF4080-A59D-4DFC-9051-BD2AA7E82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18AF0-BC08-4000-97CF-C0259250F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9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93716-FE57-4A04-B79C-75B1D4484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CE65-8916-445E-B6BA-BD4F39194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FAF08-D2F5-4874-AF02-C8A753BC8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B4BC8-44B4-455C-91EA-4B4AF29F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D4C733-24F6-471B-863A-8A1DB0B4F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DFF4A-DCEF-4DEC-8056-1E55BFA2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5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49879-3F6F-4753-9F51-517754C5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06B433-6610-419B-ACB0-FF74740F5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AE7F0C-C569-4529-8DA7-2CB72E2B8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62C4C-4D88-4525-8CAC-BF149BB95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A4554-0B44-4A66-B0BB-29EEC789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2AB0F-A2BC-4AD6-A10A-66F7E4672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3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258B2C-DADD-491B-888C-C617B8A92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C4547-01E0-4634-8E3A-4D5DFFAFF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011FE-A2C0-478C-A339-1E500EDBB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FEEA-1D02-44BF-95E3-D771B56A51C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6683A-6950-4BDD-8B8D-D21F3BCE2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52C95-ABEF-47BF-BD55-E940997AB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9448C-0835-46DF-B679-1CBE7707A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7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remar@cbsd.or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F62AA2-B941-419F-A03C-C08A4E23D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/>
              <a:t>Tone Review #4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0F7CDC-C357-40F7-B63D-7074CB9AC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Comparing Texts</a:t>
            </a:r>
          </a:p>
          <a:p>
            <a:pPr algn="l"/>
            <a:r>
              <a:rPr lang="en-US" dirty="0"/>
              <a:t>Magazine Cover</a:t>
            </a:r>
          </a:p>
          <a:p>
            <a:pPr algn="l"/>
            <a:r>
              <a:rPr lang="en-US" dirty="0"/>
              <a:t>Tweet</a:t>
            </a:r>
          </a:p>
        </p:txBody>
      </p:sp>
      <p:sp>
        <p:nvSpPr>
          <p:cNvPr id="15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54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nald Trump tweets on NFL players protesting during anthem | SI.com - Mozilla Firefox">
            <a:extLst>
              <a:ext uri="{FF2B5EF4-FFF2-40B4-BE49-F238E27FC236}">
                <a16:creationId xmlns:a16="http://schemas.microsoft.com/office/drawing/2014/main" id="{CB1D387E-AE0D-4A4E-B4E6-EACB4E0185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1" t="43809" r="45000" b="33599"/>
          <a:stretch/>
        </p:blipFill>
        <p:spPr>
          <a:xfrm>
            <a:off x="187229" y="0"/>
            <a:ext cx="9486894" cy="3429000"/>
          </a:xfrm>
          <a:prstGeom prst="rect">
            <a:avLst/>
          </a:prstGeom>
        </p:spPr>
      </p:pic>
      <p:pic>
        <p:nvPicPr>
          <p:cNvPr id="3" name="Picture 2" descr="Donald Trump tweets on NFL players protesting during anthem | SI.com - Mozilla Firefox">
            <a:extLst>
              <a:ext uri="{FF2B5EF4-FFF2-40B4-BE49-F238E27FC236}">
                <a16:creationId xmlns:a16="http://schemas.microsoft.com/office/drawing/2014/main" id="{51330CB8-F07C-497B-9266-BEE333FF3C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71671" r="45833" b="5110"/>
          <a:stretch/>
        </p:blipFill>
        <p:spPr>
          <a:xfrm>
            <a:off x="0" y="3429000"/>
            <a:ext cx="9372593" cy="3429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78F974-FEC2-4E78-9EB8-C936B296A0EA}"/>
              </a:ext>
            </a:extLst>
          </p:cNvPr>
          <p:cNvSpPr txBox="1"/>
          <p:nvPr/>
        </p:nvSpPr>
        <p:spPr>
          <a:xfrm>
            <a:off x="9559822" y="1045029"/>
            <a:ext cx="24449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Highlight reasons why Trump thinks kneeling is wrong.  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What is his tone toward kneeling?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F68AC7-C5A6-4D39-8E76-DA3F9DC3889F}"/>
              </a:ext>
            </a:extLst>
          </p:cNvPr>
          <p:cNvSpPr txBox="1"/>
          <p:nvPr/>
        </p:nvSpPr>
        <p:spPr>
          <a:xfrm>
            <a:off x="6096001" y="706486"/>
            <a:ext cx="57547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/>
              <a:t>The New Yorker</a:t>
            </a:r>
          </a:p>
          <a:p>
            <a:r>
              <a:rPr lang="en-US" sz="3600" dirty="0"/>
              <a:t>January 18, 2018</a:t>
            </a:r>
          </a:p>
          <a:p>
            <a:endParaRPr lang="en-US" sz="3600" dirty="0"/>
          </a:p>
          <a:p>
            <a:r>
              <a:rPr lang="en-US" sz="3600" dirty="0"/>
              <a:t>Who are the people in the picture?</a:t>
            </a:r>
          </a:p>
          <a:p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What is the tone toward kneeling?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448A8D-B47A-4BF4-9645-22B9F20C02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19" y="222517"/>
            <a:ext cx="5406437" cy="648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7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2AFADA-4062-4ACA-8BFA-5D0CA39D7D57}"/>
              </a:ext>
            </a:extLst>
          </p:cNvPr>
          <p:cNvSpPr txBox="1"/>
          <p:nvPr/>
        </p:nvSpPr>
        <p:spPr>
          <a:xfrm>
            <a:off x="244929" y="244929"/>
            <a:ext cx="1172391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Open a fresh email and type:</a:t>
            </a:r>
          </a:p>
          <a:p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 One SAT-style question about the relationship between tone in the tweet and the magazine cover.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4 answer choices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Indicate the </a:t>
            </a:r>
            <a:r>
              <a:rPr lang="en-US" sz="3200"/>
              <a:t>correct answer</a:t>
            </a: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A detailed explanation (two sentences) of why your answer is correct. Remember that sometimes you can help explain why your answer is right by noting why the other choices are wrong.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Submit to:</a:t>
            </a:r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3200" dirty="0">
                <a:hlinkClick r:id="rId2"/>
              </a:rPr>
              <a:t>cremar@cbsd.org</a:t>
            </a:r>
            <a:endParaRPr lang="en-US" sz="3200" dirty="0"/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3200" dirty="0"/>
              <a:t>In the subject line, type: #Block2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3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130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Tone Review #4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Tone Review #4</dc:title>
  <dc:creator>REMAR, COLLEEN</dc:creator>
  <cp:lastModifiedBy>REMAR, COLLEEN</cp:lastModifiedBy>
  <cp:revision>2</cp:revision>
  <dcterms:created xsi:type="dcterms:W3CDTF">2019-09-13T17:51:57Z</dcterms:created>
  <dcterms:modified xsi:type="dcterms:W3CDTF">2019-09-13T18:04:33Z</dcterms:modified>
</cp:coreProperties>
</file>